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364" r:id="rId5"/>
    <p:sldId id="322" r:id="rId6"/>
    <p:sldId id="360" r:id="rId7"/>
    <p:sldId id="359" r:id="rId8"/>
    <p:sldId id="356" r:id="rId9"/>
    <p:sldId id="363" r:id="rId10"/>
    <p:sldId id="366" r:id="rId11"/>
    <p:sldId id="361" r:id="rId12"/>
    <p:sldId id="370" r:id="rId13"/>
    <p:sldId id="331" r:id="rId14"/>
    <p:sldId id="369" r:id="rId15"/>
    <p:sldId id="372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309"/>
    <a:srgbClr val="F36522"/>
    <a:srgbClr val="94EDF4"/>
    <a:srgbClr val="44CA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6061" autoAdjust="0"/>
  </p:normalViewPr>
  <p:slideViewPr>
    <p:cSldViewPr snapToGrid="0" showGuides="1">
      <p:cViewPr>
        <p:scale>
          <a:sx n="50" d="100"/>
          <a:sy n="50" d="100"/>
        </p:scale>
        <p:origin x="-355" y="-581"/>
      </p:cViewPr>
      <p:guideLst>
        <p:guide orient="horz" pos="2315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23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3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3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3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1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55984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345406"/>
            <a:ext cx="3760391" cy="4397872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3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C:\Users\HP\Pictures\HINH SOAN BAI\2.png2"/>
          <p:cNvPicPr>
            <a:picLocks noChangeAspect="1"/>
          </p:cNvPicPr>
          <p:nvPr userDrawn="1"/>
        </p:nvPicPr>
        <p:blipFill rotWithShape="1">
          <a:blip r:embed="rId13">
            <a:lum bright="6000"/>
          </a:blip>
          <a:srcRect/>
          <a:stretch>
            <a:fillRect/>
          </a:stretch>
        </p:blipFill>
        <p:spPr>
          <a:xfrm>
            <a:off x="-1133" y="-1"/>
            <a:ext cx="12192000" cy="6858001"/>
          </a:xfrm>
          <a:prstGeom prst="rect">
            <a:avLst/>
          </a:prstGeom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310" indent="-321310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95" indent="-267970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8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5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91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75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3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50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6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12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-A2diEPPM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.sv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1.svg"/><Relationship Id="rId5" Type="http://schemas.openxmlformats.org/officeDocument/2006/relationships/image" Target="../media/image5.sv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18.svg"/><Relationship Id="rId26" Type="http://schemas.openxmlformats.org/officeDocument/2006/relationships/image" Target="../media/image13.png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13.sv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2" Type="http://schemas.openxmlformats.org/officeDocument/2006/relationships/audio" Target="../media/audio1.wav"/><Relationship Id="rId16" Type="http://schemas.openxmlformats.org/officeDocument/2006/relationships/image" Target="../media/image17.svg"/><Relationship Id="rId20" Type="http://schemas.openxmlformats.org/officeDocument/2006/relationships/image" Target="../media/image37.png"/><Relationship Id="rId29" Type="http://schemas.openxmlformats.org/officeDocument/2006/relationships/image" Target="../media/image1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11" Type="http://schemas.openxmlformats.org/officeDocument/2006/relationships/image" Target="../media/image15.svg"/><Relationship Id="rId24" Type="http://schemas.openxmlformats.org/officeDocument/2006/relationships/image" Target="../media/image19.svg"/><Relationship Id="rId5" Type="http://schemas.openxmlformats.org/officeDocument/2006/relationships/image" Target="../media/image12.sv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28" Type="http://schemas.openxmlformats.org/officeDocument/2006/relationships/image" Target="../media/image6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31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14.svg"/><Relationship Id="rId14" Type="http://schemas.openxmlformats.org/officeDocument/2006/relationships/image" Target="../media/image16.svg"/><Relationship Id="rId22" Type="http://schemas.openxmlformats.org/officeDocument/2006/relationships/image" Target="../media/image39.png"/><Relationship Id="rId27" Type="http://schemas.openxmlformats.org/officeDocument/2006/relationships/image" Target="../media/image4.svg"/><Relationship Id="rId3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12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22.svg"/><Relationship Id="rId47" Type="http://schemas.openxmlformats.org/officeDocument/2006/relationships/image" Target="../media/image5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notesSlide" Target="../notesSlides/notesSlide3.xml"/><Relationship Id="rId46" Type="http://schemas.openxmlformats.org/officeDocument/2006/relationships/image" Target="../media/image23.sv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4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slideLayout" Target="../slideLayouts/slideLayout29.xml"/><Relationship Id="rId40" Type="http://schemas.openxmlformats.org/officeDocument/2006/relationships/image" Target="../media/image21.svg"/><Relationship Id="rId45" Type="http://schemas.openxmlformats.org/officeDocument/2006/relationships/image" Target="../media/image49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3.sv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48.png"/><Relationship Id="rId48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6" y="-933"/>
            <a:ext cx="12192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7190" y="0"/>
            <a:ext cx="2120900" cy="2131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90" y="2533911"/>
            <a:ext cx="10915650" cy="159004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904329" y="1591310"/>
            <a:ext cx="83908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TheWhistlersSong-SteveBarakatt-279995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0900" y="-6740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2927350" y="1485265"/>
            <a:ext cx="6338570" cy="6337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380000">
            <a:off x="9381490" y="321310"/>
            <a:ext cx="2186940" cy="1951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8126" y="397764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792730" y="1028700"/>
            <a:ext cx="7302500" cy="576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trong những từ ngữ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70" y="-437515"/>
            <a:ext cx="2209800" cy="3469640"/>
          </a:xfrm>
          <a:prstGeom prst="rect">
            <a:avLst/>
          </a:prstGeo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89325" y="256286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89325" y="434848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89325" y="345567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Quê mẹ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89325" y="524129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d) Nơi chôn rau cắt rốn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45" grpId="0" bldLvl="0" animBg="1"/>
      <p:bldP spid="10246" grpId="0" bldLvl="0" animBg="1"/>
      <p:bldP spid="10247" grpId="0" bldLvl="0" animBg="1"/>
      <p:bldP spid="102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21410" y="12338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con sông hiền hòa im dịu.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21410" y="22244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mẹ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vùng đồng bằng Nam Bộ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21410" y="32912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Vùng đất đền Hùng là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cha đất tổ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chúng ta.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52980" y="4221480"/>
            <a:ext cx="723392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Dù đi đâu xa,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vẫn luôn nhớ về 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chôn rau cắt rốn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mình.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67205" y="1847215"/>
            <a:ext cx="1764665" cy="2735580"/>
          </a:xfrm>
          <a:prstGeom prst="rect">
            <a:avLst/>
          </a:prstGeom>
        </p:spPr>
      </p:pic>
      <p:sp>
        <p:nvSpPr>
          <p:cNvPr id="15" name="MH_SubTitle_1"/>
          <p:cNvSpPr/>
          <p:nvPr>
            <p:custDataLst>
              <p:tags r:id="rId1"/>
            </p:custDataLst>
          </p:nvPr>
        </p:nvSpPr>
        <p:spPr bwMode="auto">
          <a:xfrm>
            <a:off x="1501775" y="2094230"/>
            <a:ext cx="4477385" cy="39617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GB" altLang="zh-C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thành ngữ, </a:t>
            </a: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tổ quốc</a:t>
            </a:r>
          </a:p>
        </p:txBody>
      </p:sp>
      <p:sp>
        <p:nvSpPr>
          <p:cNvPr id="19" name="MH_SubTitle_2"/>
          <p:cNvSpPr/>
          <p:nvPr>
            <p:custDataLst>
              <p:tags r:id="rId2"/>
            </p:custDataLst>
          </p:nvPr>
        </p:nvSpPr>
        <p:spPr bwMode="auto">
          <a:xfrm>
            <a:off x="5149850" y="2567305"/>
            <a:ext cx="4657090" cy="372872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GB" altLang="en-US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tranh ảnh </a:t>
            </a: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quê hương </a:t>
            </a: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5"/>
          <a:srcRect t="3311" b="72117"/>
          <a:stretch>
            <a:fillRect/>
          </a:stretch>
        </p:blipFill>
        <p:spPr>
          <a:xfrm>
            <a:off x="3967480" y="370205"/>
            <a:ext cx="5553710" cy="147701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94455" y="724535"/>
            <a:ext cx="4998085" cy="974725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94685" y="536575"/>
            <a:ext cx="1508760" cy="1557655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829175" y="727710"/>
            <a:ext cx="36195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" y="-933"/>
            <a:ext cx="12192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90" y="0"/>
            <a:ext cx="2120900" cy="21310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900555" y="2459504"/>
            <a:ext cx="839089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b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2 L 0.00078 -0.00532 C 0.00586 0.01922 0.00586 0.02246 0.01953 0.05024 C 0.02187 0.0551 0.02383 0.06088 0.02682 0.06505 C 0.04752 0.09491 0.05547 0.1007 0.07786 0.12431 C 0.08125 0.12778 0.08476 0.13172 0.08828 0.13542 C 0.09127 0.13843 0.09466 0.14098 0.09766 0.14468 C 0.10312 0.15139 0.1082 0.15949 0.11432 0.16505 C 0.11745 0.16783 0.12513 0.17431 0.12786 0.17801 C 0.12982 0.18056 0.13099 0.18473 0.13307 0.18727 C 0.13594 0.19074 0.13919 0.19352 0.14245 0.19653 C 0.16406 0.21644 0.15742 0.21112 0.17474 0.22246 C 0.1845 0.23542 0.17344 0.22223 0.18307 0.22987 C 0.18489 0.23125 0.18646 0.23357 0.18828 0.23542 C 0.19232 0.23912 0.19635 0.24329 0.20078 0.24653 C 0.20247 0.24769 0.2043 0.24862 0.20599 0.25024 C 0.20742 0.25162 0.20846 0.25463 0.21016 0.25579 C 0.21654 0.26019 0.22331 0.26297 0.22995 0.2669 C 0.25391 0.28056 0.22474 0.26482 0.2487 0.27616 C 0.26198 0.28218 0.2556 0.28102 0.26849 0.28542 C 0.27083 0.28612 0.27331 0.28658 0.27578 0.28727 C 0.28164 0.28843 0.2875 0.28936 0.29349 0.29098 C 0.29726 0.2919 0.30104 0.29352 0.30495 0.29468 C 0.31667 0.29792 0.32838 0.30139 0.34036 0.30394 C 0.34349 0.3044 0.34661 0.30487 0.34974 0.30579 C 0.35286 0.30672 0.35586 0.30834 0.35911 0.30949 C 0.36549 0.31158 0.36849 0.31181 0.37578 0.3132 C 0.4125 0.31135 0.44935 0.31135 0.4862 0.30764 C 0.49766 0.30625 0.50508 0.29468 0.51536 0.28727 C 0.52213 0.28218 0.5293 0.2794 0.5362 0.27431 C 0.55885 0.25695 0.58138 0.23866 0.60391 0.22061 C 0.61406 0.21227 0.6332 0.19607 0.64349 0.18542 C 0.65364 0.17454 0.66367 0.16343 0.6737 0.15209 C 0.67851 0.14653 0.68346 0.14121 0.68828 0.13542 C 0.69674 0.12454 0.70495 0.1132 0.71328 0.10209 C 0.7168 0.09723 0.72005 0.09167 0.7237 0.08727 C 0.72851 0.08102 0.73359 0.07547 0.73828 0.06875 C 0.75078 0.05024 0.75417 0.04399 0.76224 0.02987 L 0.76224 0.02987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HP\Pictures\HINH SOAN BAI\LTVC TUAN 2\1920x1080px-thumbnail-vn-oi-danh-bay-covid-min.png1920x1080px-thumbnail-vn-oi-danh-bay-covid-min"/>
          <p:cNvPicPr>
            <a:picLocks noChangeAspect="1"/>
          </p:cNvPicPr>
          <p:nvPr/>
        </p:nvPicPr>
        <p:blipFill>
          <a:blip r:embed="rId2"/>
          <a:srcRect t="17754"/>
          <a:stretch>
            <a:fillRect/>
          </a:stretch>
        </p:blipFill>
        <p:spPr bwMode="auto">
          <a:xfrm>
            <a:off x="0" y="0"/>
            <a:ext cx="12192635" cy="68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40553" y="3204845"/>
            <a:ext cx="3284220" cy="108194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553" y="4767502"/>
            <a:ext cx="2204268" cy="1967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86585" y="2608580"/>
            <a:ext cx="92392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>
                <a:hlinkClick r:id="rId3"/>
              </a:rPr>
              <a:t>https://www.youtube.com/watch?v=U-A2diEPPM8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478270" y="195580"/>
            <a:ext cx="4937125" cy="6508115"/>
            <a:chOff x="-297184" y="96557"/>
            <a:chExt cx="2194560" cy="3388362"/>
          </a:xfrm>
        </p:grpSpPr>
        <p:sp>
          <p:nvSpPr>
            <p:cNvPr id="3" name="Freeform 3"/>
            <p:cNvSpPr/>
            <p:nvPr/>
          </p:nvSpPr>
          <p:spPr>
            <a:xfrm>
              <a:off x="-297184" y="96557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5808" y="195502"/>
            <a:ext cx="2204268" cy="19673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90015" y="2090420"/>
            <a:ext cx="5087620" cy="2508250"/>
            <a:chOff x="2459" y="0"/>
            <a:chExt cx="8012" cy="39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459" y="0"/>
              <a:ext cx="8013" cy="39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3" y="469"/>
              <a:ext cx="6105" cy="2775"/>
            </a:xfrm>
            <a:prstGeom prst="rect">
              <a:avLst/>
            </a:prstGeom>
          </p:spPr>
        </p:pic>
      </p:grpSp>
      <p:pic>
        <p:nvPicPr>
          <p:cNvPr id="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5590" y="3100705"/>
            <a:ext cx="722630" cy="65659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5590" y="4525645"/>
            <a:ext cx="1619885" cy="14719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323465" y="5104765"/>
            <a:ext cx="1929765" cy="175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1845850" y="2645146"/>
            <a:ext cx="8502075" cy="6337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97096" y="4150994"/>
            <a:ext cx="294775" cy="2824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1894" y="5272396"/>
            <a:ext cx="294775" cy="282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98623" y="301547"/>
            <a:ext cx="2204268" cy="19673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43793" y="2105427"/>
            <a:ext cx="11267275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đồng nghĩa với từ "Tổ quốc" trong bài : </a:t>
            </a: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33420" y="3849370"/>
            <a:ext cx="5525770" cy="1859915"/>
            <a:chOff x="5092" y="6062"/>
            <a:chExt cx="8702" cy="29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00" y="6062"/>
              <a:ext cx="8595" cy="12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92" y="7807"/>
              <a:ext cx="7560" cy="118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8060" y="512445"/>
            <a:ext cx="1009650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34" r="563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7055" y="848360"/>
            <a:ext cx="5306060" cy="2155825"/>
            <a:chOff x="0" y="0"/>
            <a:chExt cx="3229992" cy="154506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231262" cy="1543793"/>
            </a:xfrm>
            <a:custGeom>
              <a:avLst/>
              <a:gdLst/>
              <a:ahLst/>
              <a:cxnLst/>
              <a:rect l="l" t="t" r="r" b="b"/>
              <a:pathLst>
                <a:path w="3231262" h="1543793">
                  <a:moveTo>
                    <a:pt x="3219832" y="27940"/>
                  </a:moveTo>
                  <a:cubicBezTo>
                    <a:pt x="3210942" y="24130"/>
                    <a:pt x="3202052" y="21590"/>
                    <a:pt x="3193162" y="21590"/>
                  </a:cubicBezTo>
                  <a:cubicBezTo>
                    <a:pt x="3166492" y="20320"/>
                    <a:pt x="3118688" y="20320"/>
                    <a:pt x="3066227" y="17780"/>
                  </a:cubicBezTo>
                  <a:cubicBezTo>
                    <a:pt x="2946316" y="12700"/>
                    <a:pt x="2828902" y="6350"/>
                    <a:pt x="2708991" y="3810"/>
                  </a:cubicBezTo>
                  <a:cubicBezTo>
                    <a:pt x="2611563" y="1270"/>
                    <a:pt x="2516633" y="3810"/>
                    <a:pt x="2419205" y="2540"/>
                  </a:cubicBezTo>
                  <a:cubicBezTo>
                    <a:pt x="2376737" y="2540"/>
                    <a:pt x="2334268" y="0"/>
                    <a:pt x="2291799" y="2540"/>
                  </a:cubicBezTo>
                  <a:cubicBezTo>
                    <a:pt x="2189375" y="10160"/>
                    <a:pt x="2086951" y="11430"/>
                    <a:pt x="1982028" y="8890"/>
                  </a:cubicBezTo>
                  <a:cubicBezTo>
                    <a:pt x="1929567" y="7620"/>
                    <a:pt x="1877106" y="7620"/>
                    <a:pt x="1824645" y="7620"/>
                  </a:cubicBezTo>
                  <a:cubicBezTo>
                    <a:pt x="1729715" y="7620"/>
                    <a:pt x="1634785" y="7620"/>
                    <a:pt x="1539855" y="6350"/>
                  </a:cubicBezTo>
                  <a:cubicBezTo>
                    <a:pt x="1439929" y="5080"/>
                    <a:pt x="455657" y="2540"/>
                    <a:pt x="358229" y="1270"/>
                  </a:cubicBezTo>
                  <a:cubicBezTo>
                    <a:pt x="278288" y="0"/>
                    <a:pt x="200845" y="1270"/>
                    <a:pt x="120904" y="1270"/>
                  </a:cubicBezTo>
                  <a:cubicBezTo>
                    <a:pt x="6594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2675"/>
                    <a:pt x="16510" y="177530"/>
                    <a:pt x="17780" y="241247"/>
                  </a:cubicBezTo>
                  <a:cubicBezTo>
                    <a:pt x="19050" y="306101"/>
                    <a:pt x="17780" y="370956"/>
                    <a:pt x="16510" y="436949"/>
                  </a:cubicBezTo>
                  <a:cubicBezTo>
                    <a:pt x="15240" y="504079"/>
                    <a:pt x="2540" y="1208378"/>
                    <a:pt x="2540" y="1275509"/>
                  </a:cubicBezTo>
                  <a:cubicBezTo>
                    <a:pt x="2540" y="1341501"/>
                    <a:pt x="1270" y="1407494"/>
                    <a:pt x="0" y="1473486"/>
                  </a:cubicBezTo>
                  <a:cubicBezTo>
                    <a:pt x="0" y="1489183"/>
                    <a:pt x="3810" y="1499343"/>
                    <a:pt x="15240" y="1504423"/>
                  </a:cubicBezTo>
                  <a:cubicBezTo>
                    <a:pt x="22860" y="1508233"/>
                    <a:pt x="31750" y="1510773"/>
                    <a:pt x="40640" y="1512043"/>
                  </a:cubicBezTo>
                  <a:cubicBezTo>
                    <a:pt x="118406" y="1517123"/>
                    <a:pt x="213336" y="1520933"/>
                    <a:pt x="308266" y="1526013"/>
                  </a:cubicBezTo>
                  <a:cubicBezTo>
                    <a:pt x="360727" y="1528553"/>
                    <a:pt x="413188" y="1533633"/>
                    <a:pt x="465649" y="1534903"/>
                  </a:cubicBezTo>
                  <a:cubicBezTo>
                    <a:pt x="553085" y="1537443"/>
                    <a:pt x="1527365" y="1538713"/>
                    <a:pt x="1614800" y="1539983"/>
                  </a:cubicBezTo>
                  <a:cubicBezTo>
                    <a:pt x="1627291" y="1539983"/>
                    <a:pt x="1639781" y="1539983"/>
                    <a:pt x="1652272" y="1539983"/>
                  </a:cubicBezTo>
                  <a:cubicBezTo>
                    <a:pt x="1712228" y="1539983"/>
                    <a:pt x="1774682" y="1538713"/>
                    <a:pt x="1834637" y="1538713"/>
                  </a:cubicBezTo>
                  <a:cubicBezTo>
                    <a:pt x="1904586" y="1538713"/>
                    <a:pt x="1972036" y="1539983"/>
                    <a:pt x="2041984" y="1539983"/>
                  </a:cubicBezTo>
                  <a:cubicBezTo>
                    <a:pt x="2144408" y="1539983"/>
                    <a:pt x="2249331" y="1539983"/>
                    <a:pt x="2351755" y="1539983"/>
                  </a:cubicBezTo>
                  <a:cubicBezTo>
                    <a:pt x="2446685" y="1539983"/>
                    <a:pt x="2541615" y="1541253"/>
                    <a:pt x="2636544" y="1542523"/>
                  </a:cubicBezTo>
                  <a:cubicBezTo>
                    <a:pt x="2679013" y="1542523"/>
                    <a:pt x="2723980" y="1543793"/>
                    <a:pt x="2766448" y="1543793"/>
                  </a:cubicBezTo>
                  <a:cubicBezTo>
                    <a:pt x="2903847" y="1542523"/>
                    <a:pt x="3038747" y="1536173"/>
                    <a:pt x="3170302" y="1536173"/>
                  </a:cubicBezTo>
                  <a:cubicBezTo>
                    <a:pt x="3174112" y="1536173"/>
                    <a:pt x="3179192" y="1533633"/>
                    <a:pt x="3183002" y="1531093"/>
                  </a:cubicBezTo>
                  <a:cubicBezTo>
                    <a:pt x="3188082" y="1527283"/>
                    <a:pt x="3190622" y="1520933"/>
                    <a:pt x="3193162" y="1518393"/>
                  </a:cubicBezTo>
                  <a:cubicBezTo>
                    <a:pt x="3194432" y="1465522"/>
                    <a:pt x="3195702" y="1417734"/>
                    <a:pt x="3196972" y="1369946"/>
                  </a:cubicBezTo>
                  <a:cubicBezTo>
                    <a:pt x="3198242" y="1295989"/>
                    <a:pt x="3208402" y="586001"/>
                    <a:pt x="3209672" y="512043"/>
                  </a:cubicBezTo>
                  <a:cubicBezTo>
                    <a:pt x="3209672" y="467669"/>
                    <a:pt x="3210942" y="423295"/>
                    <a:pt x="3212212" y="378921"/>
                  </a:cubicBezTo>
                  <a:cubicBezTo>
                    <a:pt x="3213482" y="331133"/>
                    <a:pt x="3214752" y="283345"/>
                    <a:pt x="3217292" y="235558"/>
                  </a:cubicBezTo>
                  <a:cubicBezTo>
                    <a:pt x="3218562" y="207112"/>
                    <a:pt x="3218562" y="177530"/>
                    <a:pt x="3223642" y="149085"/>
                  </a:cubicBezTo>
                  <a:cubicBezTo>
                    <a:pt x="3228722" y="114951"/>
                    <a:pt x="3231262" y="81954"/>
                    <a:pt x="3229992" y="44450"/>
                  </a:cubicBezTo>
                  <a:cubicBezTo>
                    <a:pt x="3229992" y="38100"/>
                    <a:pt x="3226182" y="30480"/>
                    <a:pt x="3219832" y="27940"/>
                  </a:cubicBezTo>
                  <a:close/>
                </a:path>
              </a:pathLst>
            </a:custGeom>
            <a:solidFill>
              <a:srgbClr val="FEEFD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62618" y="1031086"/>
            <a:ext cx="574705" cy="540223"/>
            <a:chOff x="0" y="0"/>
            <a:chExt cx="817358" cy="7683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17358" cy="7683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97227" y="49153"/>
              <a:ext cx="622905" cy="660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70"/>
                </a:lnSpc>
                <a:spcBef>
                  <a:spcPct val="0"/>
                </a:spcBef>
              </a:pPr>
              <a:r>
                <a:rPr lang="en-GB" altLang="en-US" sz="2660" u="none">
                  <a:solidFill>
                    <a:srgbClr val="1C5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6465424" y="2060561"/>
            <a:ext cx="2774788" cy="11228"/>
          </a:xfrm>
          <a:prstGeom prst="rect">
            <a:avLst/>
          </a:prstGeom>
          <a:solidFill>
            <a:srgbClr val="1C5C99"/>
          </a:solidFill>
        </p:spPr>
      </p:sp>
      <p:grpSp>
        <p:nvGrpSpPr>
          <p:cNvPr id="9" name="Group 9"/>
          <p:cNvGrpSpPr/>
          <p:nvPr/>
        </p:nvGrpSpPr>
        <p:grpSpPr>
          <a:xfrm>
            <a:off x="5647055" y="3842385"/>
            <a:ext cx="5307965" cy="2110105"/>
            <a:chOff x="0" y="0"/>
            <a:chExt cx="3229992" cy="1512366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3231262" cy="1511096"/>
            </a:xfrm>
            <a:custGeom>
              <a:avLst/>
              <a:gdLst/>
              <a:ahLst/>
              <a:cxnLst/>
              <a:rect l="l" t="t" r="r" b="b"/>
              <a:pathLst>
                <a:path w="3231262" h="1511096">
                  <a:moveTo>
                    <a:pt x="3219832" y="27940"/>
                  </a:moveTo>
                  <a:cubicBezTo>
                    <a:pt x="3210942" y="24130"/>
                    <a:pt x="3202052" y="21590"/>
                    <a:pt x="3193162" y="21590"/>
                  </a:cubicBezTo>
                  <a:cubicBezTo>
                    <a:pt x="3166492" y="20320"/>
                    <a:pt x="3118688" y="20320"/>
                    <a:pt x="3066227" y="17780"/>
                  </a:cubicBezTo>
                  <a:cubicBezTo>
                    <a:pt x="2946316" y="12700"/>
                    <a:pt x="2828902" y="6350"/>
                    <a:pt x="2708991" y="3810"/>
                  </a:cubicBezTo>
                  <a:cubicBezTo>
                    <a:pt x="2611563" y="1270"/>
                    <a:pt x="2516633" y="3810"/>
                    <a:pt x="2419205" y="2540"/>
                  </a:cubicBezTo>
                  <a:cubicBezTo>
                    <a:pt x="2376737" y="2540"/>
                    <a:pt x="2334268" y="0"/>
                    <a:pt x="2291799" y="2540"/>
                  </a:cubicBezTo>
                  <a:cubicBezTo>
                    <a:pt x="2189375" y="10160"/>
                    <a:pt x="2086951" y="11430"/>
                    <a:pt x="1982028" y="8890"/>
                  </a:cubicBezTo>
                  <a:cubicBezTo>
                    <a:pt x="1929567" y="7620"/>
                    <a:pt x="1877106" y="7620"/>
                    <a:pt x="1824645" y="7620"/>
                  </a:cubicBezTo>
                  <a:cubicBezTo>
                    <a:pt x="1729715" y="7620"/>
                    <a:pt x="1634785" y="7620"/>
                    <a:pt x="1539855" y="6350"/>
                  </a:cubicBezTo>
                  <a:cubicBezTo>
                    <a:pt x="1439929" y="5080"/>
                    <a:pt x="455657" y="2540"/>
                    <a:pt x="358229" y="1270"/>
                  </a:cubicBezTo>
                  <a:cubicBezTo>
                    <a:pt x="278288" y="0"/>
                    <a:pt x="200845" y="1270"/>
                    <a:pt x="120904" y="1270"/>
                  </a:cubicBezTo>
                  <a:cubicBezTo>
                    <a:pt x="6594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594"/>
                    <a:pt x="16510" y="174949"/>
                    <a:pt x="17780" y="237194"/>
                  </a:cubicBezTo>
                  <a:cubicBezTo>
                    <a:pt x="19050" y="300549"/>
                    <a:pt x="17780" y="363905"/>
                    <a:pt x="16510" y="428372"/>
                  </a:cubicBezTo>
                  <a:cubicBezTo>
                    <a:pt x="15240" y="493951"/>
                    <a:pt x="2540" y="1181971"/>
                    <a:pt x="2540" y="1247550"/>
                  </a:cubicBezTo>
                  <a:cubicBezTo>
                    <a:pt x="2540" y="1312017"/>
                    <a:pt x="1270" y="1376484"/>
                    <a:pt x="0" y="1440952"/>
                  </a:cubicBezTo>
                  <a:cubicBezTo>
                    <a:pt x="0" y="1456486"/>
                    <a:pt x="3810" y="1466646"/>
                    <a:pt x="15240" y="1471726"/>
                  </a:cubicBezTo>
                  <a:cubicBezTo>
                    <a:pt x="22860" y="1475536"/>
                    <a:pt x="31750" y="1478076"/>
                    <a:pt x="40640" y="1479346"/>
                  </a:cubicBezTo>
                  <a:cubicBezTo>
                    <a:pt x="118406" y="1484426"/>
                    <a:pt x="213336" y="1488236"/>
                    <a:pt x="308266" y="1493316"/>
                  </a:cubicBezTo>
                  <a:cubicBezTo>
                    <a:pt x="360727" y="1495856"/>
                    <a:pt x="413188" y="1500936"/>
                    <a:pt x="465649" y="1502206"/>
                  </a:cubicBezTo>
                  <a:cubicBezTo>
                    <a:pt x="553085" y="1504746"/>
                    <a:pt x="1527365" y="1506016"/>
                    <a:pt x="1614800" y="1507286"/>
                  </a:cubicBezTo>
                  <a:cubicBezTo>
                    <a:pt x="1627291" y="1507286"/>
                    <a:pt x="1639781" y="1507286"/>
                    <a:pt x="1652272" y="1507286"/>
                  </a:cubicBezTo>
                  <a:cubicBezTo>
                    <a:pt x="1712228" y="1507286"/>
                    <a:pt x="1774682" y="1506016"/>
                    <a:pt x="1834637" y="1506016"/>
                  </a:cubicBezTo>
                  <a:cubicBezTo>
                    <a:pt x="1904586" y="1506016"/>
                    <a:pt x="1972036" y="1507286"/>
                    <a:pt x="2041984" y="1507286"/>
                  </a:cubicBezTo>
                  <a:cubicBezTo>
                    <a:pt x="2144408" y="1507286"/>
                    <a:pt x="2249331" y="1507286"/>
                    <a:pt x="2351755" y="1507286"/>
                  </a:cubicBezTo>
                  <a:cubicBezTo>
                    <a:pt x="2446685" y="1507286"/>
                    <a:pt x="2541615" y="1508556"/>
                    <a:pt x="2636544" y="1509826"/>
                  </a:cubicBezTo>
                  <a:cubicBezTo>
                    <a:pt x="2679013" y="1509826"/>
                    <a:pt x="2723980" y="1511096"/>
                    <a:pt x="2766448" y="1511096"/>
                  </a:cubicBezTo>
                  <a:cubicBezTo>
                    <a:pt x="2903847" y="1509826"/>
                    <a:pt x="3038747" y="1503476"/>
                    <a:pt x="3170302" y="1503476"/>
                  </a:cubicBezTo>
                  <a:cubicBezTo>
                    <a:pt x="3174112" y="1503476"/>
                    <a:pt x="3179192" y="1500936"/>
                    <a:pt x="3183002" y="1498396"/>
                  </a:cubicBezTo>
                  <a:cubicBezTo>
                    <a:pt x="3188082" y="1494586"/>
                    <a:pt x="3190622" y="1488236"/>
                    <a:pt x="3193162" y="1485696"/>
                  </a:cubicBezTo>
                  <a:cubicBezTo>
                    <a:pt x="3194432" y="1433171"/>
                    <a:pt x="3195702" y="1386488"/>
                    <a:pt x="3196972" y="1339805"/>
                  </a:cubicBezTo>
                  <a:cubicBezTo>
                    <a:pt x="3198242" y="1267557"/>
                    <a:pt x="3208402" y="573979"/>
                    <a:pt x="3209672" y="501731"/>
                  </a:cubicBezTo>
                  <a:cubicBezTo>
                    <a:pt x="3209672" y="458383"/>
                    <a:pt x="3210942" y="415034"/>
                    <a:pt x="3212212" y="371685"/>
                  </a:cubicBezTo>
                  <a:cubicBezTo>
                    <a:pt x="3213482" y="325002"/>
                    <a:pt x="3214752" y="278319"/>
                    <a:pt x="3217292" y="231636"/>
                  </a:cubicBezTo>
                  <a:cubicBezTo>
                    <a:pt x="3218562" y="203848"/>
                    <a:pt x="3218562" y="174949"/>
                    <a:pt x="3223642" y="147162"/>
                  </a:cubicBezTo>
                  <a:cubicBezTo>
                    <a:pt x="3228722" y="113817"/>
                    <a:pt x="3231262" y="81583"/>
                    <a:pt x="3229992" y="44450"/>
                  </a:cubicBezTo>
                  <a:cubicBezTo>
                    <a:pt x="3229992" y="38100"/>
                    <a:pt x="3226182" y="30480"/>
                    <a:pt x="3219832" y="27940"/>
                  </a:cubicBezTo>
                  <a:close/>
                </a:path>
              </a:pathLst>
            </a:custGeom>
            <a:solidFill>
              <a:srgbClr val="FEEFD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62618" y="3926686"/>
            <a:ext cx="574705" cy="539088"/>
            <a:chOff x="0" y="0"/>
            <a:chExt cx="817358" cy="76670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104" b="104"/>
            <a:stretch>
              <a:fillRect/>
            </a:stretch>
          </p:blipFill>
          <p:spPr>
            <a:xfrm>
              <a:off x="0" y="0"/>
              <a:ext cx="817358" cy="76670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97227" y="49153"/>
              <a:ext cx="622905" cy="660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70"/>
                </a:lnSpc>
                <a:spcBef>
                  <a:spcPct val="0"/>
                </a:spcBef>
              </a:pPr>
              <a:r>
                <a:rPr lang="en-GB" altLang="en-US" sz="2660">
                  <a:solidFill>
                    <a:srgbClr val="1C5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26"/>
            <a:ext cx="1828800" cy="1328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0" y="4498672"/>
            <a:ext cx="1724101" cy="235884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34340" y="1739900"/>
            <a:ext cx="4739005" cy="335153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EBF1">
                <a:alpha val="77647"/>
              </a:srgbClr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6465424" y="2714243"/>
            <a:ext cx="2774788" cy="11228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25" name="AutoShape 25"/>
          <p:cNvSpPr/>
          <p:nvPr/>
        </p:nvSpPr>
        <p:spPr>
          <a:xfrm>
            <a:off x="6374443" y="4957133"/>
            <a:ext cx="2774788" cy="11228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26" name="AutoShape 26"/>
          <p:cNvSpPr/>
          <p:nvPr/>
        </p:nvSpPr>
        <p:spPr>
          <a:xfrm>
            <a:off x="6374443" y="5610817"/>
            <a:ext cx="2774788" cy="11228"/>
          </a:xfrm>
          <a:prstGeom prst="rect">
            <a:avLst/>
          </a:prstGeom>
          <a:solidFill>
            <a:srgbClr val="1C5C99"/>
          </a:solidFill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8285" y="813435"/>
            <a:ext cx="3867150" cy="2057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790" y="3738880"/>
            <a:ext cx="4352925" cy="2000250"/>
          </a:xfrm>
          <a:prstGeom prst="rect">
            <a:avLst/>
          </a:prstGeom>
        </p:spPr>
      </p:pic>
      <p:sp>
        <p:nvSpPr>
          <p:cNvPr id="33" name="Rectangles 32"/>
          <p:cNvSpPr/>
          <p:nvPr/>
        </p:nvSpPr>
        <p:spPr>
          <a:xfrm>
            <a:off x="774065" y="2870835"/>
            <a:ext cx="4060825" cy="7080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4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nghĩa với từ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2120" y="3538266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46" r="128" b="219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311126">
            <a:off x="165729" y="65993"/>
            <a:ext cx="471481" cy="523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10847" y="3253820"/>
            <a:ext cx="349906" cy="5930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88325" y="2399665"/>
            <a:ext cx="3734435" cy="23812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3350" y="1963420"/>
            <a:ext cx="3376295" cy="3173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3330" y="2677160"/>
            <a:ext cx="2695575" cy="120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510" y="4401820"/>
            <a:ext cx="3278505" cy="2456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824480" y="3108960"/>
            <a:ext cx="6542405" cy="2617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366135" y="2399665"/>
            <a:ext cx="4822190" cy="19513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60215" y="2717165"/>
            <a:ext cx="2962275" cy="1200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3845" y="5198110"/>
            <a:ext cx="2743200" cy="1200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3235" y="2828925"/>
            <a:ext cx="2676525" cy="1200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24605" y="4401820"/>
            <a:ext cx="4295775" cy="1200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8086725" y="3694573"/>
            <a:ext cx="4012565" cy="3457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93455" y="4672797"/>
            <a:ext cx="3114675" cy="1200150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220626">
            <a:off x="1489615" y="1244971"/>
            <a:ext cx="8502075" cy="633791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718893" y="570152"/>
            <a:ext cx="2204268" cy="1967310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1309528" y="771292"/>
            <a:ext cx="11267275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GB" alt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đồng nghĩa với từ "Tổ quốc": </a:t>
            </a:r>
          </a:p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52705" y="-186690"/>
            <a:ext cx="1362075" cy="2724150"/>
          </a:xfrm>
          <a:prstGeom prst="rect">
            <a:avLst/>
          </a:prstGeom>
        </p:spPr>
      </p:pic>
      <p:pic>
        <p:nvPicPr>
          <p:cNvPr id="33" name="Picture 32" descr="tu-dien-tieng-viet_1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73880" y="2080260"/>
            <a:ext cx="2865120" cy="467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2926715" y="4317365"/>
            <a:ext cx="6338570" cy="6337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380000">
            <a:off x="9957785" y="41102"/>
            <a:ext cx="1935086" cy="17271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32355" y="1478280"/>
            <a:ext cx="9439910" cy="12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từ Tổ quốc, tiếng quốc có nghĩa là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hãy tìm thêm những từ chứa tiếng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755" y="211455"/>
            <a:ext cx="1371600" cy="2724150"/>
          </a:xfrm>
          <a:prstGeom prst="rect">
            <a:avLst/>
          </a:prstGeom>
        </p:spPr>
      </p:pic>
      <p:sp>
        <p:nvSpPr>
          <p:cNvPr id="21" name="Rectangle 1"/>
          <p:cNvSpPr/>
          <p:nvPr/>
        </p:nvSpPr>
        <p:spPr>
          <a:xfrm>
            <a:off x="3959838" y="4666373"/>
            <a:ext cx="4272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“truyền điện”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95" y="3010535"/>
            <a:ext cx="4714240" cy="165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 l="68" r="20091" b="73545"/>
          <a:stretch>
            <a:fillRect/>
          </a:stretch>
        </p:blipFill>
        <p:spPr>
          <a:xfrm flipH="1">
            <a:off x="-76835" y="6663690"/>
            <a:ext cx="11370945" cy="2870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 flipH="1">
            <a:off x="10225405" y="4790440"/>
            <a:ext cx="2141855" cy="223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>
            <a:fillRect/>
          </a:stretch>
        </p:blipFill>
        <p:spPr>
          <a:xfrm>
            <a:off x="0" y="206729"/>
            <a:ext cx="1053957" cy="958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rcRect/>
          <a:stretch>
            <a:fillRect/>
          </a:stretch>
        </p:blipFill>
        <p:spPr>
          <a:xfrm>
            <a:off x="10595242" y="79032"/>
            <a:ext cx="1596758" cy="1213536"/>
          </a:xfrm>
          <a:prstGeom prst="rect">
            <a:avLst/>
          </a:prstGeom>
        </p:spPr>
      </p:pic>
      <p:sp>
        <p:nvSpPr>
          <p:cNvPr id="12" name="MH_Other_1"/>
          <p:cNvSpPr/>
          <p:nvPr>
            <p:custDataLst>
              <p:tags r:id="rId1"/>
            </p:custDataLst>
          </p:nvPr>
        </p:nvSpPr>
        <p:spPr>
          <a:xfrm>
            <a:off x="1314451" y="58103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H_Other_2"/>
          <p:cNvSpPr/>
          <p:nvPr>
            <p:custDataLst>
              <p:tags r:id="rId2"/>
            </p:custDataLst>
          </p:nvPr>
        </p:nvSpPr>
        <p:spPr>
          <a:xfrm>
            <a:off x="1552575" y="216854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H_Other_4"/>
          <p:cNvSpPr/>
          <p:nvPr>
            <p:custDataLst>
              <p:tags r:id="rId3"/>
            </p:custDataLst>
          </p:nvPr>
        </p:nvSpPr>
        <p:spPr>
          <a:xfrm>
            <a:off x="4478656" y="1428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H_Other_5"/>
          <p:cNvSpPr/>
          <p:nvPr>
            <p:custDataLst>
              <p:tags r:id="rId4"/>
            </p:custDataLst>
          </p:nvPr>
        </p:nvSpPr>
        <p:spPr>
          <a:xfrm>
            <a:off x="4716780" y="17303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H_Other_1"/>
          <p:cNvSpPr/>
          <p:nvPr>
            <p:custDataLst>
              <p:tags r:id="rId5"/>
            </p:custDataLst>
          </p:nvPr>
        </p:nvSpPr>
        <p:spPr>
          <a:xfrm>
            <a:off x="-26034" y="116109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6"/>
            </p:custDataLst>
          </p:nvPr>
        </p:nvSpPr>
        <p:spPr>
          <a:xfrm>
            <a:off x="212090" y="131984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H_Other_4"/>
          <p:cNvSpPr/>
          <p:nvPr>
            <p:custDataLst>
              <p:tags r:id="rId7"/>
            </p:custDataLst>
          </p:nvPr>
        </p:nvSpPr>
        <p:spPr>
          <a:xfrm>
            <a:off x="7741921" y="7842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H_Other_5"/>
          <p:cNvSpPr/>
          <p:nvPr>
            <p:custDataLst>
              <p:tags r:id="rId8"/>
            </p:custDataLst>
          </p:nvPr>
        </p:nvSpPr>
        <p:spPr>
          <a:xfrm>
            <a:off x="7980045" y="23717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MH_Other_1"/>
          <p:cNvSpPr/>
          <p:nvPr>
            <p:custDataLst>
              <p:tags r:id="rId9"/>
            </p:custDataLst>
          </p:nvPr>
        </p:nvSpPr>
        <p:spPr>
          <a:xfrm>
            <a:off x="147321" y="227615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H_Other_2"/>
          <p:cNvSpPr/>
          <p:nvPr>
            <p:custDataLst>
              <p:tags r:id="rId10"/>
            </p:custDataLst>
          </p:nvPr>
        </p:nvSpPr>
        <p:spPr>
          <a:xfrm>
            <a:off x="385445" y="243490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H_Other_4"/>
          <p:cNvSpPr/>
          <p:nvPr>
            <p:custDataLst>
              <p:tags r:id="rId11"/>
            </p:custDataLst>
          </p:nvPr>
        </p:nvSpPr>
        <p:spPr>
          <a:xfrm>
            <a:off x="3282316" y="227615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H_Other_5"/>
          <p:cNvSpPr/>
          <p:nvPr>
            <p:custDataLst>
              <p:tags r:id="rId12"/>
            </p:custDataLst>
          </p:nvPr>
        </p:nvSpPr>
        <p:spPr>
          <a:xfrm>
            <a:off x="3520440" y="243490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MH_Other_1"/>
          <p:cNvSpPr/>
          <p:nvPr>
            <p:custDataLst>
              <p:tags r:id="rId13"/>
            </p:custDataLst>
          </p:nvPr>
        </p:nvSpPr>
        <p:spPr>
          <a:xfrm>
            <a:off x="1374776" y="4631373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H_Other_2"/>
          <p:cNvSpPr/>
          <p:nvPr>
            <p:custDataLst>
              <p:tags r:id="rId14"/>
            </p:custDataLst>
          </p:nvPr>
        </p:nvSpPr>
        <p:spPr>
          <a:xfrm>
            <a:off x="1612900" y="4790124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H_Other_4"/>
          <p:cNvSpPr/>
          <p:nvPr>
            <p:custDataLst>
              <p:tags r:id="rId15"/>
            </p:custDataLst>
          </p:nvPr>
        </p:nvSpPr>
        <p:spPr>
          <a:xfrm>
            <a:off x="4507231" y="452850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MH_Other_5"/>
          <p:cNvSpPr/>
          <p:nvPr>
            <p:custDataLst>
              <p:tags r:id="rId16"/>
            </p:custDataLst>
          </p:nvPr>
        </p:nvSpPr>
        <p:spPr>
          <a:xfrm>
            <a:off x="4745355" y="468725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MH_Other_1"/>
          <p:cNvSpPr/>
          <p:nvPr>
            <p:custDataLst>
              <p:tags r:id="rId17"/>
            </p:custDataLst>
          </p:nvPr>
        </p:nvSpPr>
        <p:spPr>
          <a:xfrm>
            <a:off x="2974976" y="113442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MH_Other_2"/>
          <p:cNvSpPr/>
          <p:nvPr>
            <p:custDataLst>
              <p:tags r:id="rId18"/>
            </p:custDataLst>
          </p:nvPr>
        </p:nvSpPr>
        <p:spPr>
          <a:xfrm>
            <a:off x="3213100" y="129317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MH_Other_4"/>
          <p:cNvSpPr/>
          <p:nvPr>
            <p:custDataLst>
              <p:tags r:id="rId19"/>
            </p:custDataLst>
          </p:nvPr>
        </p:nvSpPr>
        <p:spPr>
          <a:xfrm>
            <a:off x="6139181" y="1090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MH_Other_5"/>
          <p:cNvSpPr/>
          <p:nvPr>
            <p:custDataLst>
              <p:tags r:id="rId20"/>
            </p:custDataLst>
          </p:nvPr>
        </p:nvSpPr>
        <p:spPr>
          <a:xfrm>
            <a:off x="6377305" y="1249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MH_Other_4"/>
          <p:cNvSpPr/>
          <p:nvPr>
            <p:custDataLst>
              <p:tags r:id="rId21"/>
            </p:custDataLst>
          </p:nvPr>
        </p:nvSpPr>
        <p:spPr>
          <a:xfrm>
            <a:off x="9095741" y="112553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MH_Other_5"/>
          <p:cNvSpPr/>
          <p:nvPr>
            <p:custDataLst>
              <p:tags r:id="rId22"/>
            </p:custDataLst>
          </p:nvPr>
        </p:nvSpPr>
        <p:spPr>
          <a:xfrm>
            <a:off x="9333865" y="128428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MH_Other_4"/>
          <p:cNvSpPr/>
          <p:nvPr>
            <p:custDataLst>
              <p:tags r:id="rId23"/>
            </p:custDataLst>
          </p:nvPr>
        </p:nvSpPr>
        <p:spPr>
          <a:xfrm>
            <a:off x="6232526" y="2233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MH_Other_5"/>
          <p:cNvSpPr/>
          <p:nvPr>
            <p:custDataLst>
              <p:tags r:id="rId24"/>
            </p:custDataLst>
          </p:nvPr>
        </p:nvSpPr>
        <p:spPr>
          <a:xfrm>
            <a:off x="6470650" y="2392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MH_Other_4"/>
          <p:cNvSpPr/>
          <p:nvPr>
            <p:custDataLst>
              <p:tags r:id="rId25"/>
            </p:custDataLst>
          </p:nvPr>
        </p:nvSpPr>
        <p:spPr>
          <a:xfrm>
            <a:off x="9257666" y="2233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MH_Other_5"/>
          <p:cNvSpPr/>
          <p:nvPr>
            <p:custDataLst>
              <p:tags r:id="rId26"/>
            </p:custDataLst>
          </p:nvPr>
        </p:nvSpPr>
        <p:spPr>
          <a:xfrm>
            <a:off x="9495790" y="2392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MH_Other_4"/>
          <p:cNvSpPr/>
          <p:nvPr>
            <p:custDataLst>
              <p:tags r:id="rId27"/>
            </p:custDataLst>
          </p:nvPr>
        </p:nvSpPr>
        <p:spPr>
          <a:xfrm>
            <a:off x="7667626" y="448278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MH_Other_5"/>
          <p:cNvSpPr/>
          <p:nvPr>
            <p:custDataLst>
              <p:tags r:id="rId28"/>
            </p:custDataLst>
          </p:nvPr>
        </p:nvSpPr>
        <p:spPr>
          <a:xfrm>
            <a:off x="7905750" y="464153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MH_Other_1"/>
          <p:cNvSpPr/>
          <p:nvPr>
            <p:custDataLst>
              <p:tags r:id="rId29"/>
            </p:custDataLst>
          </p:nvPr>
        </p:nvSpPr>
        <p:spPr>
          <a:xfrm>
            <a:off x="274321" y="351440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MH_Other_2"/>
          <p:cNvSpPr/>
          <p:nvPr>
            <p:custDataLst>
              <p:tags r:id="rId30"/>
            </p:custDataLst>
          </p:nvPr>
        </p:nvSpPr>
        <p:spPr>
          <a:xfrm>
            <a:off x="512445" y="367315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MH_Other_4"/>
          <p:cNvSpPr/>
          <p:nvPr>
            <p:custDataLst>
              <p:tags r:id="rId31"/>
            </p:custDataLst>
          </p:nvPr>
        </p:nvSpPr>
        <p:spPr>
          <a:xfrm>
            <a:off x="3409316" y="351440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MH_Other_5"/>
          <p:cNvSpPr/>
          <p:nvPr>
            <p:custDataLst>
              <p:tags r:id="rId32"/>
            </p:custDataLst>
          </p:nvPr>
        </p:nvSpPr>
        <p:spPr>
          <a:xfrm>
            <a:off x="3647440" y="367315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MH_Other_4"/>
          <p:cNvSpPr/>
          <p:nvPr>
            <p:custDataLst>
              <p:tags r:id="rId33"/>
            </p:custDataLst>
          </p:nvPr>
        </p:nvSpPr>
        <p:spPr>
          <a:xfrm>
            <a:off x="6359526" y="347186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MH_Other_5"/>
          <p:cNvSpPr/>
          <p:nvPr>
            <p:custDataLst>
              <p:tags r:id="rId34"/>
            </p:custDataLst>
          </p:nvPr>
        </p:nvSpPr>
        <p:spPr>
          <a:xfrm>
            <a:off x="6597650" y="363061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MH_Other_4"/>
          <p:cNvSpPr/>
          <p:nvPr>
            <p:custDataLst>
              <p:tags r:id="rId35"/>
            </p:custDataLst>
          </p:nvPr>
        </p:nvSpPr>
        <p:spPr>
          <a:xfrm>
            <a:off x="9384666" y="347186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MH_Other_5"/>
          <p:cNvSpPr/>
          <p:nvPr>
            <p:custDataLst>
              <p:tags r:id="rId36"/>
            </p:custDataLst>
          </p:nvPr>
        </p:nvSpPr>
        <p:spPr>
          <a:xfrm>
            <a:off x="9622790" y="363061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21910" y="4742180"/>
            <a:ext cx="24009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Vệ quốc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2160" y="255397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Ái quốc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83480" y="23749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gia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40265" y="2469515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hiệu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2479040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huy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6905" y="3736975"/>
            <a:ext cx="28835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khánh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12115" y="142049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dân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02755" y="243967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976370" y="3749675"/>
            <a:ext cx="21628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kì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001000" y="4700270"/>
            <a:ext cx="34842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doanh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689725" y="135191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ngữ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632950" y="129349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hoa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858000" y="373126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sắc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9844405" y="3731260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sách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75790" y="4806315"/>
            <a:ext cx="21628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sử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20440" y="1383665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tang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75955" y="31750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tế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176655" y="5894070"/>
            <a:ext cx="894842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 chính thức của một nước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573020" y="5894070"/>
            <a:ext cx="275145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nhà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986155" y="5894070"/>
            <a:ext cx="977392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các nước trên thế giới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767205" y="21717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ca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2570480" y="5894070"/>
            <a:ext cx="550545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trong nước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730375" y="5894070"/>
            <a:ext cx="77095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Tang chung của cả nước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826895" y="5894070"/>
            <a:ext cx="701929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nói chung của cả nước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978025" y="5894070"/>
            <a:ext cx="757047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tượng trưng của một nước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449320" y="5894070"/>
            <a:ext cx="302641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nước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29590" y="5894070"/>
            <a:ext cx="867346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Huy hiệu tượng trưng cho một nước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1825625" y="5894070"/>
            <a:ext cx="886523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quan dân cử có quyền lực cao nhất của một nước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1120140" y="5894070"/>
            <a:ext cx="826008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gọi chính thức của một nước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282825" y="5894070"/>
            <a:ext cx="812228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kỉ niệm thành lập nước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2189480" y="5894070"/>
            <a:ext cx="605599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Cờ tượng trưng cho một nước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63575" y="5894070"/>
            <a:ext cx="77095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Sắc đẹp nổi tiếng của một nước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1501140" y="5894070"/>
            <a:ext cx="881062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quan trọng của một nước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1598295" y="5894070"/>
            <a:ext cx="647001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nước nhà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914650" y="5894070"/>
            <a:ext cx="41281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Bảo vệ tổ quốc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931794" y="5894070"/>
            <a:ext cx="626808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Do nhà nước kinh doanh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-93980" y="4470400"/>
            <a:ext cx="1595120" cy="219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8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 bldLvl="0" animBg="1"/>
      <p:bldP spid="5144" grpId="1" bldLvl="0" animBg="1"/>
      <p:bldP spid="5144" grpId="2" bldLvl="0" animBg="1"/>
      <p:bldP spid="5146" grpId="0" bldLvl="0" animBg="1"/>
      <p:bldP spid="5146" grpId="1" bldLvl="0" animBg="1"/>
      <p:bldP spid="5148" grpId="0" bldLvl="0" animBg="1"/>
      <p:bldP spid="5148" grpId="1" bldLvl="0" animBg="1"/>
      <p:bldP spid="5149" grpId="0"/>
      <p:bldP spid="5150" grpId="0" bldLvl="0" animBg="1"/>
      <p:bldP spid="5150" grpId="1" bldLvl="0" animBg="1"/>
      <p:bldP spid="5151" grpId="0" bldLvl="0" animBg="1"/>
      <p:bldP spid="5151" grpId="1" bldLvl="0" animBg="1"/>
      <p:bldP spid="5152" grpId="0" bldLvl="0" animBg="1"/>
      <p:bldP spid="5152" grpId="1" bldLvl="0" animBg="1"/>
      <p:bldP spid="5153" grpId="0" bldLvl="0" animBg="1"/>
      <p:bldP spid="5153" grpId="1" bldLvl="0" animBg="1"/>
      <p:bldP spid="5154" grpId="0" bldLvl="0" animBg="1"/>
      <p:bldP spid="5154" grpId="1" bldLvl="0" animBg="1"/>
      <p:bldP spid="5155" grpId="0" bldLvl="0" animBg="1"/>
      <p:bldP spid="5155" grpId="1" bldLvl="0" animBg="1"/>
      <p:bldP spid="5156" grpId="0" bldLvl="0" animBg="1"/>
      <p:bldP spid="5156" grpId="1" bldLvl="0" animBg="1"/>
      <p:bldP spid="5157" grpId="0" bldLvl="0" animBg="1"/>
      <p:bldP spid="5157" grpId="1" bldLvl="0" animBg="1"/>
      <p:bldP spid="5158" grpId="0" bldLvl="0" animBg="1"/>
      <p:bldP spid="5158" grpId="1" bldLvl="0" animBg="1"/>
      <p:bldP spid="5159" grpId="0" bldLvl="0" animBg="1"/>
      <p:bldP spid="5159" grpId="1" bldLvl="0" animBg="1"/>
      <p:bldP spid="5160" grpId="0" bldLvl="0" animBg="1"/>
      <p:bldP spid="5160" grpId="1" bldLvl="0" animBg="1"/>
      <p:bldP spid="5161" grpId="0" bldLvl="0" animBg="1"/>
      <p:bldP spid="5161" grpId="1" bldLvl="0" animBg="1"/>
      <p:bldP spid="5162" grpId="0" bldLvl="0" animBg="1"/>
      <p:bldP spid="5162" grpId="1" bldLvl="0" animBg="1"/>
      <p:bldP spid="5163" grpId="0" bldLvl="0" animBg="1"/>
      <p:bldP spid="5163" grpId="1" bldLvl="0" animBg="1"/>
      <p:bldP spid="5164" grpId="0" bldLvl="0" animBg="1"/>
      <p:bldP spid="5164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524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322</Words>
  <Application>Microsoft Office PowerPoint</Application>
  <PresentationFormat>Custom</PresentationFormat>
  <Paragraphs>71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GIANG</cp:lastModifiedBy>
  <cp:revision>31</cp:revision>
  <dcterms:created xsi:type="dcterms:W3CDTF">2017-05-26T02:40:00Z</dcterms:created>
  <dcterms:modified xsi:type="dcterms:W3CDTF">2021-09-24T16:59:21Z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CB46E77B917B424497DDBFDCBBCBAAD7</vt:lpwstr>
  </property>
  <property fmtid="{D5CDD505-2E9C-101B-9397-08002B2CF9AE}" pid="3" name="KSOProductBuildVer">
    <vt:lpwstr>2057-11.2.0.10296</vt:lpwstr>
  </property>
</Properties>
</file>